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5CFFB5-3708-4F35-A211-36713840ED17}" type="datetimeFigureOut">
              <a:rPr lang="pt-PT" smtClean="0"/>
              <a:pPr/>
              <a:t>26/01/2019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287069D-A191-4AF4-9059-22E1CF32268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Biografia de Vergílio ferreira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PROFESSOR- poeta - escritor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176464" cy="260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90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872208" cy="283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A vida de </a:t>
            </a:r>
            <a:r>
              <a:rPr lang="pt-PT" dirty="0" err="1">
                <a:solidFill>
                  <a:srgbClr val="FF0000"/>
                </a:solidFill>
              </a:rPr>
              <a:t>vergílio</a:t>
            </a:r>
            <a:r>
              <a:rPr lang="pt-PT" dirty="0">
                <a:solidFill>
                  <a:srgbClr val="FF0000"/>
                </a:solidFill>
              </a:rPr>
              <a:t> ferreira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47538" y="980728"/>
            <a:ext cx="7520940" cy="3579849"/>
          </a:xfrm>
        </p:spPr>
        <p:txBody>
          <a:bodyPr>
            <a:noAutofit/>
          </a:bodyPr>
          <a:lstStyle/>
          <a:p>
            <a:pPr marL="0" indent="0"/>
            <a:r>
              <a:rPr lang="pt-PT" sz="2800" i="1" dirty="0">
                <a:latin typeface="Eras Light ITC" panose="020B0402030504020804" pitchFamily="34" charset="0"/>
              </a:rPr>
              <a:t>Vergílio Ferreira nasceu em Melo aldeia do concelho de </a:t>
            </a:r>
            <a:r>
              <a:rPr lang="pt-PT" sz="2800" i="1" dirty="0">
                <a:solidFill>
                  <a:srgbClr val="FF0000"/>
                </a:solidFill>
                <a:latin typeface="Eras Light ITC" panose="020B0402030504020804" pitchFamily="34" charset="0"/>
              </a:rPr>
              <a:t>Gouveia na Beira Alta a dia 28 de </a:t>
            </a:r>
            <a:r>
              <a:rPr lang="pt-PT" sz="2800" i="1" dirty="0" err="1">
                <a:solidFill>
                  <a:srgbClr val="FF0000"/>
                </a:solidFill>
                <a:latin typeface="Eras Light ITC" panose="020B0402030504020804" pitchFamily="34" charset="0"/>
              </a:rPr>
              <a:t>janeiro</a:t>
            </a:r>
            <a:r>
              <a:rPr lang="pt-PT" sz="2800" i="1" dirty="0">
                <a:solidFill>
                  <a:srgbClr val="FF0000"/>
                </a:solidFill>
                <a:latin typeface="Eras Light ITC" panose="020B0402030504020804" pitchFamily="34" charset="0"/>
              </a:rPr>
              <a:t> de 1916 </a:t>
            </a:r>
            <a:r>
              <a:rPr lang="pt-PT" sz="2800" i="1" dirty="0">
                <a:latin typeface="Eras Light ITC" panose="020B0402030504020804" pitchFamily="34" charset="0"/>
              </a:rPr>
              <a:t>filho de um fogueteiro e de  uma doméstica. Os seus pais  emigraram para o Canadá, em busca de uma vida melhor, ficando Vergílio com os irmãos mais novos, César e Judite. </a:t>
            </a:r>
          </a:p>
        </p:txBody>
      </p:sp>
      <p:cxnSp>
        <p:nvCxnSpPr>
          <p:cNvPr id="8" name="Conexão recta unidireccional 7"/>
          <p:cNvCxnSpPr/>
          <p:nvPr/>
        </p:nvCxnSpPr>
        <p:spPr>
          <a:xfrm flipH="1">
            <a:off x="5868144" y="4653136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923928" y="4483958"/>
            <a:ext cx="182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Gouveia, Beira Alta, Portugal.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334951"/>
            <a:ext cx="2867025" cy="19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8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07504" y="1052736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i="1" dirty="0">
                <a:latin typeface="Eras Light ITC" panose="020B0402030504020804" pitchFamily="34" charset="0"/>
              </a:rPr>
              <a:t>Esta dolorosa separação é descrita em Nítido Nulo. </a:t>
            </a:r>
          </a:p>
          <a:p>
            <a:r>
              <a:rPr lang="pt-PT" sz="2800" b="1" i="1" dirty="0">
                <a:latin typeface="Eras Light ITC" panose="020B0402030504020804" pitchFamily="34" charset="0"/>
              </a:rPr>
              <a:t>A neve - que virá a ser um dos elementos fundamentais do seu imaginário romanesco - é o pano de fundo da infância e adolescência passadas </a:t>
            </a:r>
          </a:p>
          <a:p>
            <a:r>
              <a:rPr lang="pt-PT" sz="2800" b="1" i="1" dirty="0">
                <a:latin typeface="Eras Light ITC" panose="020B0402030504020804" pitchFamily="34" charset="0"/>
              </a:rPr>
              <a:t>na zona da Serra da Estrela.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528392" cy="23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464856" cy="246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97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36176" y="980728"/>
            <a:ext cx="5220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i="1" dirty="0">
                <a:latin typeface="Eras Light ITC" panose="020B0402030504020804" pitchFamily="34" charset="0"/>
              </a:rPr>
              <a:t>Aos 12 anos, após uma peregrinação a Lourdes, entra no seminário do Fundão, que frequentará durante seis anos. Esta vivência será o tema central de </a:t>
            </a:r>
            <a:r>
              <a:rPr lang="pt-PT" sz="3200" b="1" i="1" u="sng" dirty="0">
                <a:solidFill>
                  <a:srgbClr val="FF0000"/>
                </a:solidFill>
                <a:latin typeface="Eras Light ITC" panose="020B0402030504020804" pitchFamily="34" charset="0"/>
              </a:rPr>
              <a:t>Manhã Submersa.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248" y="1340768"/>
            <a:ext cx="266429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14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 flipH="1">
            <a:off x="827584" y="260648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i="1" dirty="0">
                <a:latin typeface="Eras Light ITC" panose="020B0402030504020804" pitchFamily="34" charset="0"/>
              </a:rPr>
              <a:t>Licenciou-se em Filologia Clássica, em Coimbra e enveredou pelo ensino, área que o sempre apaixonou.</a:t>
            </a:r>
          </a:p>
          <a:p>
            <a:r>
              <a:rPr lang="pt-PT" sz="2800" b="1" i="1" dirty="0">
                <a:latin typeface="Eras Light ITC" panose="020B0402030504020804" pitchFamily="34" charset="0"/>
              </a:rPr>
              <a:t>Após uma passagem pelo liceu de Évora onde escreveu o mundialmente conhecido romance Manhã Submersa, corria o ano de 1953, fixa-se como docente em Lisboa , leccionando o resto da sua carreira no </a:t>
            </a:r>
            <a:r>
              <a:rPr lang="pt-PT" sz="2800" b="1" dirty="0">
                <a:solidFill>
                  <a:srgbClr val="FF0000"/>
                </a:solidFill>
                <a:latin typeface="Eras Light ITC" panose="020B0402030504020804" pitchFamily="34" charset="0"/>
              </a:rPr>
              <a:t>Liceu Camões</a:t>
            </a:r>
            <a:r>
              <a:rPr lang="pt-PT" sz="2800" b="1" i="1" dirty="0">
                <a:latin typeface="Eras Light ITC" panose="020B0402030504020804" pitchFamily="34" charset="0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149080"/>
            <a:ext cx="4032448" cy="25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51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-1736"/>
            <a:ext cx="5184576" cy="5184576"/>
          </a:xfrm>
        </p:spPr>
        <p:txBody>
          <a:bodyPr/>
          <a:lstStyle/>
          <a:p>
            <a:r>
              <a:rPr lang="pt-PT" sz="3200" b="1" i="1" dirty="0">
                <a:latin typeface="Eras Light ITC" panose="020B0402030504020804" pitchFamily="34" charset="0"/>
              </a:rPr>
              <a:t>Em 1980, </a:t>
            </a:r>
            <a:br>
              <a:rPr lang="pt-PT" sz="3200" b="1" i="1" dirty="0">
                <a:latin typeface="Eras Light ITC" panose="020B0402030504020804" pitchFamily="34" charset="0"/>
              </a:rPr>
            </a:br>
            <a:r>
              <a:rPr lang="pt-PT" sz="3200" b="1" i="1" dirty="0">
                <a:latin typeface="Eras Light ITC" panose="020B0402030504020804" pitchFamily="34" charset="0"/>
              </a:rPr>
              <a:t>o realizador </a:t>
            </a:r>
            <a:r>
              <a:rPr lang="pt-PT" sz="3200" b="1" i="1" dirty="0" err="1">
                <a:solidFill>
                  <a:srgbClr val="FF0000"/>
                </a:solidFill>
                <a:latin typeface="Eras Light ITC" panose="020B0402030504020804" pitchFamily="34" charset="0"/>
              </a:rPr>
              <a:t>lAURO</a:t>
            </a:r>
            <a:r>
              <a:rPr lang="pt-PT" sz="32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 </a:t>
            </a:r>
            <a:r>
              <a:rPr lang="pt-PT" sz="3200" b="1" i="1" dirty="0" err="1">
                <a:solidFill>
                  <a:srgbClr val="FF0000"/>
                </a:solidFill>
                <a:latin typeface="Eras Light ITC" panose="020B0402030504020804" pitchFamily="34" charset="0"/>
              </a:rPr>
              <a:t>aNTÓNIO</a:t>
            </a:r>
            <a:r>
              <a:rPr lang="pt-PT" sz="3200" b="1" i="1" dirty="0">
                <a:latin typeface="Eras Light ITC" panose="020B0402030504020804" pitchFamily="34" charset="0"/>
              </a:rPr>
              <a:t> adapta para o </a:t>
            </a:r>
            <a:r>
              <a:rPr lang="pt-PT" sz="32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cinema, </a:t>
            </a:r>
            <a:r>
              <a:rPr lang="pt-PT" sz="3200" b="1" i="1" dirty="0">
                <a:latin typeface="Eras Light ITC" panose="020B0402030504020804" pitchFamily="34" charset="0"/>
              </a:rPr>
              <a:t>o romance </a:t>
            </a:r>
            <a:r>
              <a:rPr lang="pt-PT" sz="3200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Manhã Submersa</a:t>
            </a:r>
            <a:r>
              <a:rPr lang="pt-PT" sz="3200" b="1" i="1" dirty="0">
                <a:latin typeface="Eras Light ITC" panose="020B0402030504020804" pitchFamily="34" charset="0"/>
              </a:rPr>
              <a:t> e, Vergílio Ferreira interpreta um dos principais papéis, o de Reitor do Seminário. </a:t>
            </a:r>
            <a:r>
              <a:rPr lang="pt-PT" sz="1500" dirty="0"/>
              <a:t/>
            </a:r>
            <a:br>
              <a:rPr lang="pt-PT" sz="1500" dirty="0"/>
            </a:br>
            <a:endParaRPr lang="pt-PT" sz="15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1544" y="836712"/>
            <a:ext cx="3456384" cy="49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89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4824536" cy="4503400"/>
          </a:xfrm>
        </p:spPr>
        <p:txBody>
          <a:bodyPr/>
          <a:lstStyle/>
          <a:p>
            <a:r>
              <a:rPr lang="pt-PT" b="1" i="1" dirty="0">
                <a:latin typeface="Eras Light ITC" panose="020B0402030504020804" pitchFamily="34" charset="0"/>
              </a:rPr>
              <a:t>Em 1992  foi eleito para a Academia das </a:t>
            </a:r>
            <a:r>
              <a:rPr lang="pt-PT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Ciências de Lisboa</a:t>
            </a:r>
            <a:r>
              <a:rPr lang="pt-PT" b="1" i="1" dirty="0">
                <a:latin typeface="Eras Light ITC" panose="020B0402030504020804" pitchFamily="34" charset="0"/>
              </a:rPr>
              <a:t>; no mesmo ano recebeu, pelo conjunto da obra, o "</a:t>
            </a:r>
            <a:r>
              <a:rPr lang="pt-PT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Prémio Camões</a:t>
            </a:r>
            <a:r>
              <a:rPr lang="pt-PT" b="1" i="1" dirty="0">
                <a:latin typeface="Eras Light ITC" panose="020B0402030504020804" pitchFamily="34" charset="0"/>
              </a:rPr>
              <a:t>“.</a:t>
            </a:r>
            <a:r>
              <a:rPr lang="pt-PT" b="1" i="1" baseline="30000" dirty="0">
                <a:latin typeface="Eras Light ITC" panose="020B0402030504020804" pitchFamily="34" charset="0"/>
              </a:rPr>
              <a:t/>
            </a:r>
            <a:br>
              <a:rPr lang="pt-PT" b="1" i="1" baseline="30000" dirty="0">
                <a:latin typeface="Eras Light ITC" panose="020B0402030504020804" pitchFamily="34" charset="0"/>
              </a:rPr>
            </a:br>
            <a:r>
              <a:rPr lang="pt-PT" b="1" i="1" baseline="30000" dirty="0">
                <a:latin typeface="Eras Light ITC" panose="020B0402030504020804" pitchFamily="34" charset="0"/>
              </a:rPr>
              <a:t/>
            </a:r>
            <a:br>
              <a:rPr lang="pt-PT" b="1" i="1" baseline="30000" dirty="0">
                <a:latin typeface="Eras Light ITC" panose="020B0402030504020804" pitchFamily="34" charset="0"/>
              </a:rPr>
            </a:br>
            <a:r>
              <a:rPr lang="pt-PT" b="1" i="1" dirty="0">
                <a:latin typeface="Eras Light ITC" panose="020B0402030504020804" pitchFamily="34" charset="0"/>
              </a:rPr>
              <a:t>Vergílio morreu no </a:t>
            </a:r>
            <a:br>
              <a:rPr lang="pt-PT" b="1" i="1" dirty="0">
                <a:latin typeface="Eras Light ITC" panose="020B0402030504020804" pitchFamily="34" charset="0"/>
              </a:rPr>
            </a:br>
            <a:r>
              <a:rPr lang="pt-PT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dia 1 de março</a:t>
            </a:r>
            <a:r>
              <a:rPr lang="pt-PT" b="1" i="1" dirty="0">
                <a:latin typeface="Eras Light ITC" panose="020B0402030504020804" pitchFamily="34" charset="0"/>
              </a:rPr>
              <a:t> de </a:t>
            </a:r>
            <a:r>
              <a:rPr lang="pt-PT" b="1" i="1" dirty="0">
                <a:solidFill>
                  <a:srgbClr val="FF0000"/>
                </a:solidFill>
                <a:latin typeface="Eras Light ITC" panose="020B0402030504020804" pitchFamily="34" charset="0"/>
              </a:rPr>
              <a:t>1996. </a:t>
            </a:r>
            <a:endParaRPr lang="pt-PT" b="1" i="1" dirty="0">
              <a:latin typeface="Eras Light ITC" panose="020B04020305040208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4232"/>
            <a:ext cx="3782971" cy="45655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36096" y="5359799"/>
            <a:ext cx="274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Trabalho realizado por:</a:t>
            </a:r>
          </a:p>
          <a:p>
            <a:r>
              <a:rPr lang="pt-PT" dirty="0"/>
              <a:t>Vicente Pereira 8º3ª  </a:t>
            </a:r>
          </a:p>
          <a:p>
            <a:r>
              <a:rPr lang="pt-PT" dirty="0"/>
              <a:t>com tutoria da aluna Tatiana Coelho 10ª 12ª.</a:t>
            </a:r>
          </a:p>
        </p:txBody>
      </p:sp>
    </p:spTree>
    <p:extLst>
      <p:ext uri="{BB962C8B-B14F-4D97-AF65-F5344CB8AC3E}">
        <p14:creationId xmlns:p14="http://schemas.microsoft.com/office/powerpoint/2010/main" xmlns="" val="240589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</TotalTime>
  <Words>100</Words>
  <Application>Microsoft Office PowerPoint</Application>
  <PresentationFormat>Apresentação no Ecrã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Ângulos</vt:lpstr>
      <vt:lpstr>Biografia de Vergílio ferreira</vt:lpstr>
      <vt:lpstr>A vida de vergílio ferreira</vt:lpstr>
      <vt:lpstr>Diapositivo 3</vt:lpstr>
      <vt:lpstr>Diapositivo 4</vt:lpstr>
      <vt:lpstr>Diapositivo 5</vt:lpstr>
      <vt:lpstr>Em 1980,  o realizador lAURO aNTÓNIO adapta para o cinema, o romance Manhã Submersa e, Vergílio Ferreira interpreta um dos principais papéis, o de Reitor do Seminário.  </vt:lpstr>
      <vt:lpstr>Em 1992  foi eleito para a Academia das Ciências de Lisboa; no mesmo ano recebeu, pelo conjunto da obra, o "Prémio Camões“.  Vergílio morreu no  dia 1 de março de 1996.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Biografia de vergílio ferreira</dc:title>
  <dc:creator>aluno</dc:creator>
  <cp:lastModifiedBy>User</cp:lastModifiedBy>
  <cp:revision>21</cp:revision>
  <dcterms:created xsi:type="dcterms:W3CDTF">2019-01-24T11:07:16Z</dcterms:created>
  <dcterms:modified xsi:type="dcterms:W3CDTF">2019-01-26T17:02:17Z</dcterms:modified>
</cp:coreProperties>
</file>